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297" r:id="rId4"/>
    <p:sldId id="316" r:id="rId5"/>
    <p:sldId id="317" r:id="rId6"/>
    <p:sldId id="318" r:id="rId7"/>
    <p:sldId id="319" r:id="rId8"/>
    <p:sldId id="320" r:id="rId9"/>
    <p:sldId id="321" r:id="rId10"/>
    <p:sldId id="322" r:id="rId11"/>
    <p:sldId id="323" r:id="rId12"/>
    <p:sldId id="324" r:id="rId13"/>
    <p:sldId id="325" r:id="rId14"/>
    <p:sldId id="333" r:id="rId15"/>
    <p:sldId id="327" r:id="rId16"/>
    <p:sldId id="328" r:id="rId17"/>
    <p:sldId id="329" r:id="rId18"/>
    <p:sldId id="330" r:id="rId19"/>
    <p:sldId id="331" r:id="rId20"/>
    <p:sldId id="332" r:id="rId21"/>
    <p:sldId id="312" r:id="rId22"/>
    <p:sldId id="259" r:id="rId2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25-9-2017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25-9-2017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25-9-2017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LG41 IBS1.1 Veiligheid</a:t>
            </a:r>
          </a:p>
          <a:p>
            <a:r>
              <a:rPr lang="nl-NL" sz="4000" dirty="0" smtClean="0"/>
              <a:t>Onderdeel tarief berekenen – les </a:t>
            </a:r>
            <a:r>
              <a:rPr lang="nl-NL" sz="4000" dirty="0" smtClean="0"/>
              <a:t>4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Brandstof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Gemiddelde schatting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u="sng" dirty="0" smtClean="0"/>
              <a:t>Aantal </a:t>
            </a:r>
            <a:r>
              <a:rPr lang="nl-NL" u="sng" dirty="0" err="1" smtClean="0"/>
              <a:t>Kw</a:t>
            </a:r>
            <a:r>
              <a:rPr lang="nl-NL" u="sng" dirty="0" smtClean="0"/>
              <a:t> x </a:t>
            </a:r>
            <a:r>
              <a:rPr lang="nl-NL" u="sng" dirty="0" err="1" smtClean="0"/>
              <a:t>belastingspercentage</a:t>
            </a:r>
            <a:endParaRPr lang="nl-NL" u="sng" dirty="0" smtClean="0"/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	       4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Trekker 2-wielaangedreven: 60%</a:t>
            </a:r>
          </a:p>
          <a:p>
            <a:pPr marL="0" indent="0">
              <a:buNone/>
            </a:pPr>
            <a:r>
              <a:rPr lang="nl-NL" dirty="0" smtClean="0"/>
              <a:t>Trekker 4-wielaangedreven: 70%</a:t>
            </a:r>
          </a:p>
          <a:p>
            <a:pPr marL="0" indent="0">
              <a:buNone/>
            </a:pPr>
            <a:r>
              <a:rPr lang="nl-NL" dirty="0" smtClean="0"/>
              <a:t>Zelfrijder: 80%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Alleen gebruiken als je het zelf niet weet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5115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Smeermiddelen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 oliën en vetten wordt meestal 10% van de kosten aan diesel gerekend.</a:t>
            </a:r>
          </a:p>
          <a:p>
            <a:endParaRPr lang="nl-NL" dirty="0"/>
          </a:p>
          <a:p>
            <a:r>
              <a:rPr lang="nl-NL" dirty="0" smtClean="0"/>
              <a:t>Ook hier: als je een preciezer getal hebt is dat beter!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2619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de opgaven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17 t/m  23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2687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637" y="1581150"/>
            <a:ext cx="7324725" cy="369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3226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987" y="752475"/>
            <a:ext cx="7058025" cy="535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7198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1700808"/>
            <a:ext cx="6791325" cy="273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8405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Vervolg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Maak de opgaven </a:t>
            </a:r>
            <a:r>
              <a:rPr lang="nl-NL" smtClean="0"/>
              <a:t>t/m 28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659167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656692"/>
            <a:ext cx="6715125" cy="600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2751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4937" y="614362"/>
            <a:ext cx="6334125" cy="562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8945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2" y="210269"/>
            <a:ext cx="7572375" cy="631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122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Aanwezigheidsregistratie</a:t>
            </a:r>
          </a:p>
          <a:p>
            <a:r>
              <a:rPr lang="nl-NL" dirty="0" smtClean="0"/>
              <a:t>Herhaling vorige week</a:t>
            </a:r>
            <a:endParaRPr lang="nl-NL" dirty="0"/>
          </a:p>
          <a:p>
            <a:r>
              <a:rPr lang="nl-NL" dirty="0" smtClean="0"/>
              <a:t>Verder met de </a:t>
            </a:r>
            <a:r>
              <a:rPr lang="nl-NL" dirty="0" smtClean="0"/>
              <a:t>stof</a:t>
            </a:r>
          </a:p>
          <a:p>
            <a:r>
              <a:rPr lang="nl-NL" dirty="0" smtClean="0"/>
              <a:t>Opdracht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07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Arbeid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76043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335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Welke kosten heeft een machine?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35696" y="1196752"/>
            <a:ext cx="6851104" cy="4929411"/>
          </a:xfrm>
        </p:spPr>
        <p:txBody>
          <a:bodyPr/>
          <a:lstStyle/>
          <a:p>
            <a:endParaRPr lang="nl-NL" dirty="0"/>
          </a:p>
          <a:p>
            <a:r>
              <a:rPr lang="nl-NL" dirty="0" smtClean="0"/>
              <a:t>Vaste kosten</a:t>
            </a:r>
          </a:p>
          <a:p>
            <a:r>
              <a:rPr lang="nl-NL" dirty="0" smtClean="0"/>
              <a:t>Variabele kosten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354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Overige vaste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Reparatie en onderhoud (5%)</a:t>
            </a:r>
          </a:p>
          <a:p>
            <a:r>
              <a:rPr lang="nl-NL" dirty="0" smtClean="0"/>
              <a:t>Arbeid eigen onderhoud (3%)</a:t>
            </a:r>
          </a:p>
          <a:p>
            <a:r>
              <a:rPr lang="nl-NL" dirty="0" smtClean="0"/>
              <a:t>Banden (?)</a:t>
            </a:r>
          </a:p>
          <a:p>
            <a:r>
              <a:rPr lang="nl-NL" dirty="0" smtClean="0"/>
              <a:t>Onroerend goed (1,6%)</a:t>
            </a:r>
          </a:p>
          <a:p>
            <a:r>
              <a:rPr lang="nl-NL" dirty="0" smtClean="0"/>
              <a:t>Verzekering (1,3%)</a:t>
            </a:r>
          </a:p>
          <a:p>
            <a:r>
              <a:rPr lang="nl-NL" dirty="0" smtClean="0"/>
              <a:t>Algemene kosten (2,1%)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7951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Verzekering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95736" y="1340768"/>
            <a:ext cx="6635080" cy="4929411"/>
          </a:xfrm>
        </p:spPr>
        <p:txBody>
          <a:bodyPr>
            <a:normAutofit/>
          </a:bodyPr>
          <a:lstStyle/>
          <a:p>
            <a:r>
              <a:rPr lang="nl-NL" dirty="0" smtClean="0"/>
              <a:t>WA (1%)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err="1" smtClean="0"/>
              <a:t>WA+brand</a:t>
            </a:r>
            <a:r>
              <a:rPr lang="nl-NL" dirty="0" smtClean="0"/>
              <a:t> (1,5%)</a:t>
            </a:r>
          </a:p>
          <a:p>
            <a:pPr lvl="1"/>
            <a:r>
              <a:rPr lang="nl-NL" dirty="0" smtClean="0"/>
              <a:t>Beperkt casco</a:t>
            </a:r>
          </a:p>
          <a:p>
            <a:endParaRPr lang="nl-NL" dirty="0"/>
          </a:p>
          <a:p>
            <a:r>
              <a:rPr lang="nl-NL" dirty="0" smtClean="0"/>
              <a:t>WA+ brand en diefstal (1,7%)</a:t>
            </a:r>
          </a:p>
          <a:p>
            <a:pPr lvl="1"/>
            <a:r>
              <a:rPr lang="nl-NL" dirty="0" smtClean="0"/>
              <a:t>Beperkt casco</a:t>
            </a:r>
          </a:p>
          <a:p>
            <a:endParaRPr lang="nl-NL" dirty="0"/>
          </a:p>
          <a:p>
            <a:r>
              <a:rPr lang="nl-NL" dirty="0" smtClean="0"/>
              <a:t>Allrisk / Casco (2,1%)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04018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Totale vaste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Totale vaste kosten per jaar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2195736" y="1930002"/>
            <a:ext cx="60486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/>
              <a:t>Afschrijving per jaar</a:t>
            </a:r>
          </a:p>
          <a:p>
            <a:r>
              <a:rPr lang="nl-NL" dirty="0" smtClean="0"/>
              <a:t>Gemiddelde rentekosten per jaar</a:t>
            </a:r>
            <a:endParaRPr lang="nl-NL" dirty="0"/>
          </a:p>
          <a:p>
            <a:r>
              <a:rPr lang="nl-NL" dirty="0" smtClean="0"/>
              <a:t>Reparatie </a:t>
            </a:r>
            <a:r>
              <a:rPr lang="nl-NL" dirty="0"/>
              <a:t>en </a:t>
            </a:r>
            <a:r>
              <a:rPr lang="nl-NL" dirty="0" smtClean="0"/>
              <a:t>onderhoud</a:t>
            </a:r>
            <a:endParaRPr lang="nl-NL" dirty="0"/>
          </a:p>
          <a:p>
            <a:r>
              <a:rPr lang="nl-NL" dirty="0" smtClean="0"/>
              <a:t>Banden</a:t>
            </a:r>
            <a:endParaRPr lang="nl-NL" dirty="0"/>
          </a:p>
          <a:p>
            <a:r>
              <a:rPr lang="nl-NL" dirty="0"/>
              <a:t>Arbeid eigen </a:t>
            </a:r>
            <a:r>
              <a:rPr lang="nl-NL" dirty="0" smtClean="0"/>
              <a:t>onderhoud</a:t>
            </a:r>
            <a:endParaRPr lang="nl-NL" dirty="0"/>
          </a:p>
          <a:p>
            <a:r>
              <a:rPr lang="nl-NL" dirty="0"/>
              <a:t>Onroerend goed </a:t>
            </a:r>
          </a:p>
          <a:p>
            <a:r>
              <a:rPr lang="nl-NL" dirty="0" smtClean="0"/>
              <a:t>Verzekering</a:t>
            </a:r>
            <a:endParaRPr lang="nl-NL" dirty="0"/>
          </a:p>
          <a:p>
            <a:r>
              <a:rPr lang="nl-NL" u="sng" dirty="0"/>
              <a:t>Algemene kosten </a:t>
            </a:r>
            <a:r>
              <a:rPr lang="nl-NL" u="sng" dirty="0" smtClean="0"/>
              <a:t>                                                +</a:t>
            </a:r>
          </a:p>
          <a:p>
            <a:r>
              <a:rPr lang="nl-NL" dirty="0" smtClean="0"/>
              <a:t>Totale vaste kosten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7096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Totale vaste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Totale vaste kosten per uur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Gebruiksuren.</a:t>
            </a:r>
          </a:p>
          <a:p>
            <a:pPr marL="0" indent="0">
              <a:buNone/>
            </a:pPr>
            <a:r>
              <a:rPr lang="nl-NL" dirty="0" smtClean="0"/>
              <a:t>Hoeveel uur wordt een machine aan de klant verkocht. </a:t>
            </a:r>
          </a:p>
          <a:p>
            <a:pPr marL="0" indent="0">
              <a:buNone/>
            </a:pPr>
            <a:r>
              <a:rPr lang="nl-NL" dirty="0" smtClean="0"/>
              <a:t>Let op: niet altijd worden alle uren doorberekend.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Totale vaste kosten / gebruiksuren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8591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Variabele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Brandstof</a:t>
            </a:r>
          </a:p>
          <a:p>
            <a:r>
              <a:rPr lang="nl-NL" dirty="0" smtClean="0"/>
              <a:t>Smeermiddelen</a:t>
            </a:r>
          </a:p>
          <a:p>
            <a:r>
              <a:rPr lang="nl-NL" dirty="0" smtClean="0"/>
              <a:t>Arbeid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9031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Brandstof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Waar hangt het verbruik van een trekker of machine van af?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2492896"/>
            <a:ext cx="5913660" cy="3947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73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712</TotalTime>
  <Words>237</Words>
  <Application>Microsoft Office PowerPoint</Application>
  <PresentationFormat>Diavoorstelling (4:3)</PresentationFormat>
  <Paragraphs>75</Paragraphs>
  <Slides>22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22</vt:i4>
      </vt:variant>
    </vt:vector>
  </HeadingPairs>
  <TitlesOfParts>
    <vt:vector size="25" baseType="lpstr">
      <vt:lpstr>Arial</vt:lpstr>
      <vt:lpstr>Calibri</vt:lpstr>
      <vt:lpstr>Kantoorthema</vt:lpstr>
      <vt:lpstr>PowerPoint-presentatie</vt:lpstr>
      <vt:lpstr>Wat gaan we vandaag doen?</vt:lpstr>
      <vt:lpstr>Welke kosten heeft een machine?</vt:lpstr>
      <vt:lpstr>Overige vaste kosten</vt:lpstr>
      <vt:lpstr>Verzekering</vt:lpstr>
      <vt:lpstr>Totale vaste kosten</vt:lpstr>
      <vt:lpstr>Totale vaste kosten</vt:lpstr>
      <vt:lpstr>Variabele kosten</vt:lpstr>
      <vt:lpstr>Brandstof</vt:lpstr>
      <vt:lpstr>Brandstof</vt:lpstr>
      <vt:lpstr>Smeermiddelen</vt:lpstr>
      <vt:lpstr>Maak de opgaven</vt:lpstr>
      <vt:lpstr>PowerPoint-presentatie</vt:lpstr>
      <vt:lpstr>PowerPoint-presentatie</vt:lpstr>
      <vt:lpstr>PowerPoint-presentatie</vt:lpstr>
      <vt:lpstr>Vervolg</vt:lpstr>
      <vt:lpstr>PowerPoint-presentatie</vt:lpstr>
      <vt:lpstr>PowerPoint-presentatie</vt:lpstr>
      <vt:lpstr>PowerPoint-presentatie</vt:lpstr>
      <vt:lpstr>Arbeid</vt:lpstr>
      <vt:lpstr>Dat was ‘m!</vt:lpstr>
      <vt:lpstr>PowerPoint-presentatie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32</cp:revision>
  <dcterms:created xsi:type="dcterms:W3CDTF">2013-11-15T15:05:42Z</dcterms:created>
  <dcterms:modified xsi:type="dcterms:W3CDTF">2017-09-25T06:29:48Z</dcterms:modified>
</cp:coreProperties>
</file>